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A93DB-9E97-42C6-A082-6736550BAF17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28853-2C7E-4C45-ADF8-CC60B84A0FF3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031D11-3FF4-4CB4-95FE-D7E8EED671DC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DB8FCB-B478-4A74-A908-4121F2F266B7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F90C9D-4B92-4088-9008-DE9144BAC4DB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1FCE8-D2CF-4EB2-9945-03EF63FFE18C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7E1BB1-691C-4C41-B589-6EE40D0EDE5E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0A0C49-8C21-4A8C-9CC2-36431B702284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571AA6-FB53-44DF-A89B-2458E4EDC5FE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D1090A-51D7-467D-BD62-96C663F51B62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0DCF2-2A9D-4A51-BF37-7D0DD421F6AE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928B0C4-0643-431B-A5E0-E5EE6F4AA215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2B8597D-C73C-4BBF-BDEB-FA892833E29E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 chapter 13 wiggins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D71-4746-47CD-9546-D4869F3A89BE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Yeabuts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were an artist not a piece worker?</a:t>
            </a:r>
          </a:p>
          <a:p>
            <a:endParaRPr lang="en-US" dirty="0" smtClean="0"/>
          </a:p>
          <a:p>
            <a:r>
              <a:rPr lang="en-US" dirty="0" smtClean="0"/>
              <a:t>You were dangerous?</a:t>
            </a:r>
          </a:p>
          <a:p>
            <a:endParaRPr lang="en-US" dirty="0" smtClean="0"/>
          </a:p>
          <a:p>
            <a:r>
              <a:rPr lang="en-US" dirty="0" smtClean="0"/>
              <a:t>You were courageous enough to question authority based on standards knowledge and best practice power points?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You?</a:t>
            </a:r>
            <a:endParaRPr lang="en-US" dirty="0"/>
          </a:p>
        </p:txBody>
      </p:sp>
      <p:pic>
        <p:nvPicPr>
          <p:cNvPr id="8" name="Content Placeholder 7" descr="SamsBaptism 3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784350"/>
            <a:ext cx="6858000" cy="45720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have to teach to the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Theory: Standards will produce results</a:t>
            </a:r>
          </a:p>
          <a:p>
            <a:r>
              <a:rPr lang="en-US" dirty="0" smtClean="0"/>
              <a:t>Practice: High stakes test</a:t>
            </a:r>
          </a:p>
          <a:p>
            <a:pPr lvl="1"/>
            <a:r>
              <a:rPr lang="en-US" dirty="0" smtClean="0"/>
              <a:t>Now Wisconsin will tie job longevity with tests</a:t>
            </a:r>
          </a:p>
          <a:p>
            <a:pPr lvl="2"/>
            <a:r>
              <a:rPr lang="en-US" dirty="0" smtClean="0"/>
              <a:t>It’s a rationalization to teach understanding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Your own insurance cost less if you were healthy?</a:t>
            </a:r>
          </a:p>
          <a:p>
            <a:pPr lvl="1"/>
            <a:r>
              <a:rPr lang="en-US" dirty="0" smtClean="0"/>
              <a:t>Would you lose weight?</a:t>
            </a:r>
          </a:p>
          <a:p>
            <a:pPr lvl="1"/>
            <a:r>
              <a:rPr lang="en-US" dirty="0" smtClean="0"/>
              <a:t>Can you practice for a blood pressure exam?</a:t>
            </a:r>
          </a:p>
          <a:p>
            <a:pPr lvl="2"/>
            <a:r>
              <a:rPr lang="en-US" dirty="0" smtClean="0"/>
              <a:t>You are responsible for your health, not the doctor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High stakes tests are the same thing.</a:t>
            </a:r>
          </a:p>
          <a:p>
            <a:pPr lvl="2"/>
            <a:r>
              <a:rPr lang="en-US" dirty="0" smtClean="0"/>
              <a:t>We are responsible for learning wellness, not the state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have too much to cover already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Standards specify what is MOST important</a:t>
            </a:r>
          </a:p>
          <a:p>
            <a:pPr lvl="1"/>
            <a:r>
              <a:rPr lang="en-US" dirty="0" smtClean="0"/>
              <a:t>Due to isolation of standards groups there is a plethora of standards.</a:t>
            </a:r>
          </a:p>
          <a:p>
            <a:pPr lvl="2"/>
            <a:r>
              <a:rPr lang="en-US" dirty="0" smtClean="0"/>
              <a:t>Teachers feel that he text book is the curriculum.</a:t>
            </a:r>
          </a:p>
          <a:p>
            <a:pPr lvl="3"/>
            <a:r>
              <a:rPr lang="en-US" dirty="0" smtClean="0"/>
              <a:t>The text is the resource!!!!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this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everything that needs to be learned, need to be taught?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this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your job? REALLY?????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this question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Principal’s job? REALLY????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don’t have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you work alone?</a:t>
            </a:r>
          </a:p>
          <a:p>
            <a:r>
              <a:rPr lang="en-US" dirty="0" smtClean="0"/>
              <a:t>Must you do each standard? Each Activity?</a:t>
            </a:r>
          </a:p>
          <a:p>
            <a:r>
              <a:rPr lang="en-US" dirty="0" smtClean="0"/>
              <a:t>Must everything be done from scratch? </a:t>
            </a:r>
          </a:p>
          <a:p>
            <a:r>
              <a:rPr lang="en-US" dirty="0" smtClean="0"/>
              <a:t>Is hard (frustrating) a bad thing?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teacher did one “Gourmet” unit to share?</a:t>
            </a:r>
          </a:p>
          <a:p>
            <a:pPr lvl="1"/>
            <a:r>
              <a:rPr lang="en-US" dirty="0" smtClean="0"/>
              <a:t>Our wiki?????</a:t>
            </a:r>
          </a:p>
          <a:p>
            <a:r>
              <a:rPr lang="en-US" dirty="0" smtClean="0"/>
              <a:t>Staff development time was really UbD work time? </a:t>
            </a:r>
          </a:p>
          <a:p>
            <a:pPr lvl="1"/>
            <a:r>
              <a:rPr lang="en-US" dirty="0" smtClean="0"/>
              <a:t>Not P and M 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FA2-F018-4F8D-BACC-04FBA2EE2DF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13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</TotalTime>
  <Words>334</Words>
  <Application>Microsoft Office PowerPoint</Application>
  <PresentationFormat>On-screen Show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Metro</vt:lpstr>
      <vt:lpstr>Chapter 13</vt:lpstr>
      <vt:lpstr>We have to teach to the test</vt:lpstr>
      <vt:lpstr>What if?</vt:lpstr>
      <vt:lpstr>We have too much to cover already</vt:lpstr>
      <vt:lpstr>Ask this question</vt:lpstr>
      <vt:lpstr>Ask this question</vt:lpstr>
      <vt:lpstr>Ask this question </vt:lpstr>
      <vt:lpstr>We don’t have time</vt:lpstr>
      <vt:lpstr>What if</vt:lpstr>
      <vt:lpstr>What if</vt:lpstr>
      <vt:lpstr>Are You?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</dc:title>
  <dc:creator>mrospenda</dc:creator>
  <cp:lastModifiedBy>michael rospenda</cp:lastModifiedBy>
  <cp:revision>3</cp:revision>
  <dcterms:created xsi:type="dcterms:W3CDTF">2006-08-16T00:00:00Z</dcterms:created>
  <dcterms:modified xsi:type="dcterms:W3CDTF">2011-10-24T04:03:33Z</dcterms:modified>
</cp:coreProperties>
</file>